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7" r:id="rId7"/>
    <p:sldId id="298" r:id="rId8"/>
    <p:sldId id="311" r:id="rId9"/>
    <p:sldId id="304" r:id="rId10"/>
    <p:sldId id="312" r:id="rId11"/>
    <p:sldId id="317" r:id="rId12"/>
    <p:sldId id="313" r:id="rId13"/>
    <p:sldId id="310" r:id="rId14"/>
    <p:sldId id="305" r:id="rId15"/>
    <p:sldId id="314" r:id="rId16"/>
    <p:sldId id="315" r:id="rId17"/>
    <p:sldId id="316" r:id="rId18"/>
    <p:sldId id="309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806" autoAdjust="0"/>
  </p:normalViewPr>
  <p:slideViewPr>
    <p:cSldViewPr snapToGrid="0">
      <p:cViewPr varScale="1">
        <p:scale>
          <a:sx n="90" d="100"/>
          <a:sy n="90" d="100"/>
        </p:scale>
        <p:origin x="1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3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4A99D0-D865-44DE-B773-D44314D4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594" y="1738184"/>
            <a:ext cx="4466899" cy="178761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               </a:t>
            </a:r>
            <a:br>
              <a:rPr lang="en-US" sz="2400" dirty="0">
                <a:latin typeface="Arial Black" panose="020B0A04020102020204" pitchFamily="34" charset="0"/>
              </a:rPr>
            </a:br>
            <a:r>
              <a:rPr lang="en-US" sz="2400" dirty="0">
                <a:latin typeface="Arial Black" panose="020B0A04020102020204" pitchFamily="34" charset="0"/>
              </a:rPr>
              <a:t>               </a:t>
            </a:r>
            <a:br>
              <a:rPr lang="en-US" sz="2400" dirty="0">
                <a:latin typeface="Arial Black" panose="020B0A04020102020204" pitchFamily="34" charset="0"/>
              </a:rPr>
            </a:br>
            <a:br>
              <a:rPr lang="en-US" sz="2400" dirty="0">
                <a:latin typeface="Arial Black" panose="020B0A04020102020204" pitchFamily="34" charset="0"/>
              </a:rPr>
            </a:br>
            <a:br>
              <a:rPr lang="en-US" sz="2400" dirty="0">
                <a:latin typeface="Arial Black" panose="020B0A04020102020204" pitchFamily="34" charset="0"/>
              </a:rPr>
            </a:br>
            <a:r>
              <a:rPr lang="en-US" sz="2400" dirty="0">
                <a:latin typeface="Arial Black" panose="020B0A04020102020204" pitchFamily="34" charset="0"/>
              </a:rPr>
              <a:t>                    Project review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BDE29-6B47-41B5-928A-CDC9077D9378}"/>
              </a:ext>
            </a:extLst>
          </p:cNvPr>
          <p:cNvSpPr txBox="1"/>
          <p:nvPr/>
        </p:nvSpPr>
        <p:spPr>
          <a:xfrm>
            <a:off x="6169891" y="3325091"/>
            <a:ext cx="430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ANOOJA S ANIYAN </a:t>
            </a:r>
          </a:p>
          <a:p>
            <a:r>
              <a:rPr lang="en-US" sz="1400" dirty="0"/>
              <a:t>ROLL NO:30</a:t>
            </a:r>
          </a:p>
          <a:p>
            <a:r>
              <a:rPr lang="en-US" sz="1400" dirty="0"/>
              <a:t>S3-MCA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F53F-8F45-421A-9D34-131A279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                    DIAGRAMS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44CB9-CBA1-493A-BBEB-DCCC2B39D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046" y="2103438"/>
            <a:ext cx="6363907" cy="3849687"/>
          </a:xfrm>
        </p:spPr>
      </p:pic>
    </p:spTree>
    <p:extLst>
      <p:ext uri="{BB962C8B-B14F-4D97-AF65-F5344CB8AC3E}">
        <p14:creationId xmlns:p14="http://schemas.microsoft.com/office/powerpoint/2010/main" val="1866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5DFB-7FE2-4F61-9201-1A7D9259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               DATASETS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5D2B5-7172-42BE-89CC-BDE6C788C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82" b="6847"/>
          <a:stretch/>
        </p:blipFill>
        <p:spPr>
          <a:xfrm>
            <a:off x="889686" y="1886465"/>
            <a:ext cx="10495005" cy="42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D090-06B3-4B58-999F-DDA9C7A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                                      SAMPLE SCREENSHOTS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79AEBF-7F71-4A5D-B184-1569630EA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07"/>
          <a:stretch/>
        </p:blipFill>
        <p:spPr>
          <a:xfrm>
            <a:off x="2674056" y="2286002"/>
            <a:ext cx="6843888" cy="3386666"/>
          </a:xfrm>
        </p:spPr>
      </p:pic>
    </p:spTree>
    <p:extLst>
      <p:ext uri="{BB962C8B-B14F-4D97-AF65-F5344CB8AC3E}">
        <p14:creationId xmlns:p14="http://schemas.microsoft.com/office/powerpoint/2010/main" val="266273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37A76-5942-47D1-83AA-CFEC64FA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15" r="1381" b="4790"/>
          <a:stretch/>
        </p:blipFill>
        <p:spPr>
          <a:xfrm>
            <a:off x="2674056" y="2286000"/>
            <a:ext cx="6749344" cy="3667125"/>
          </a:xfrm>
        </p:spPr>
      </p:pic>
    </p:spTree>
    <p:extLst>
      <p:ext uri="{BB962C8B-B14F-4D97-AF65-F5344CB8AC3E}">
        <p14:creationId xmlns:p14="http://schemas.microsoft.com/office/powerpoint/2010/main" val="6442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3F18F1-70C3-48AA-BB8B-1779851F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024" r="23402" b="5306"/>
          <a:stretch/>
        </p:blipFill>
        <p:spPr>
          <a:xfrm>
            <a:off x="1566333" y="2048933"/>
            <a:ext cx="7984067" cy="3310467"/>
          </a:xfrm>
        </p:spPr>
      </p:pic>
    </p:spTree>
    <p:extLst>
      <p:ext uri="{BB962C8B-B14F-4D97-AF65-F5344CB8AC3E}">
        <p14:creationId xmlns:p14="http://schemas.microsoft.com/office/powerpoint/2010/main" val="198273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CCD7-4DE2-4417-AFC3-5536D6AB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                             FUTURE SCOPE 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C965-1FBA-425B-AC5C-0E18FCA3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E2E2E"/>
                </a:solidFill>
                <a:effectLst/>
                <a:latin typeface="Nexus Sans"/>
              </a:rPr>
              <a:t>Personality traits are generally referred to as relatively stable patterns of thoughts, feelings, and </a:t>
            </a:r>
            <a:r>
              <a:rPr lang="en-US" sz="2400" b="0" i="0" dirty="0" err="1">
                <a:solidFill>
                  <a:srgbClr val="2E2E2E"/>
                </a:solidFill>
                <a:effectLst/>
                <a:latin typeface="Nexus Sans"/>
              </a:rPr>
              <a:t>behaviours</a:t>
            </a:r>
            <a:r>
              <a:rPr lang="en-US" sz="2400" b="0" i="0" dirty="0">
                <a:solidFill>
                  <a:srgbClr val="2E2E2E"/>
                </a:solidFill>
                <a:effectLst/>
                <a:latin typeface="Nexus Sans"/>
              </a:rPr>
              <a:t> that have been associated with a wide range of important life outcomes and choices.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63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667B-5FE6-4563-B91C-3CE5E08B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924" y="2372540"/>
            <a:ext cx="10058400" cy="1371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lgerian" panose="04020705040A02060702" pitchFamily="82" charset="0"/>
              </a:rPr>
              <a:t>THANK YOU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8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789" y="218307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PERSONALITY PREDICTION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1DF1-DE10-4E09-AC35-C60DCA79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4227"/>
            <a:ext cx="10058400" cy="70754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                            DESCRIPTION OF THE TOPIC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B9F2B-5882-4E96-AC56-A9855434C760}"/>
              </a:ext>
            </a:extLst>
          </p:cNvPr>
          <p:cNvSpPr txBox="1"/>
          <p:nvPr/>
        </p:nvSpPr>
        <p:spPr>
          <a:xfrm>
            <a:off x="663146" y="1418298"/>
            <a:ext cx="10865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The </a:t>
            </a:r>
            <a:r>
              <a:rPr lang="en-US" i="0" dirty="0">
                <a:solidFill>
                  <a:srgbClr val="273239"/>
                </a:solidFill>
                <a:effectLst/>
                <a:latin typeface="urw-din"/>
              </a:rPr>
              <a:t>Big Five model 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is also known as the </a:t>
            </a:r>
            <a:r>
              <a:rPr lang="en-US" i="0" dirty="0">
                <a:solidFill>
                  <a:srgbClr val="273239"/>
                </a:solidFill>
                <a:effectLst/>
                <a:latin typeface="urw-din"/>
              </a:rPr>
              <a:t>Five-Factor Model (FFM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) and was developed in the early 1980s according to psychological theories. 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When the statistical analysis is applied to personality survey data, some words used to describe the person and these words give a summary of the overall character or personality of the person accurately.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28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79A4-D630-45CF-B46D-09516FDA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601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      OBJECTIVE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4C240-24AD-429E-8787-34B295BD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objective of this project is to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analyse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and classify personalities of a given set of people or an individual using advanced data mining concepts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7486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1C8D-BA0D-48B0-80F3-21294521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                   UI DESIGN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03AAF6-4A94-47E5-800D-446348F05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934" y="1731299"/>
            <a:ext cx="11396132" cy="451394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structure we will use is a standard flask application structure with an index.html 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that will contain our user interface and host our results and a python file with the code to create our application.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#Structure of the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flask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----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Root folder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--Base data files #This is basically just the csv with the base data from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kaggle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--application.py #This is the main python code file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----templates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--index.html #The templates folder contains our index.html file with the user interface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----static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#The static folder contains any images we will want to display in the application.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0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ABCAE0-A64F-425A-859B-8C3C4C76CA25}"/>
              </a:ext>
            </a:extLst>
          </p:cNvPr>
          <p:cNvSpPr txBox="1"/>
          <p:nvPr/>
        </p:nvSpPr>
        <p:spPr>
          <a:xfrm>
            <a:off x="3406346" y="688227"/>
            <a:ext cx="648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input/output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CEE901-E3A6-444E-817B-6A5E378E82D8}"/>
              </a:ext>
            </a:extLst>
          </p:cNvPr>
          <p:cNvSpPr txBox="1">
            <a:spLocks/>
          </p:cNvSpPr>
          <p:nvPr/>
        </p:nvSpPr>
        <p:spPr>
          <a:xfrm>
            <a:off x="922638" y="10196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en-IN" sz="20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2F65-A984-4846-9246-A0F2C7E5E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4" r="5405" b="5566"/>
          <a:stretch/>
        </p:blipFill>
        <p:spPr>
          <a:xfrm>
            <a:off x="1458096" y="1303867"/>
            <a:ext cx="9700971" cy="48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7971-9BEA-4CDD-95FC-44104C5E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            CODE description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7BC87-74C0-43FD-A26F-B287411B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The first part of the index.html file is easy. This is just some basic text that describes the application itself and a simple image of the painting above that we will host in our ‘static’ folder.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0995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4E45-7E7A-44F5-A8A0-6FA44C5A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                                        FLASK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A0EE0-B13A-473F-893F-D5ADF918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0" i="0" dirty="0">
                <a:solidFill>
                  <a:srgbClr val="404040"/>
                </a:solidFill>
                <a:effectLst/>
                <a:latin typeface="Helvetica Neue"/>
              </a:rPr>
              <a:t>Flask is a web framework, it’s a Python module that lets you develop web applications easily. It’s has a small and easy-to-extend core.</a:t>
            </a:r>
          </a:p>
          <a:p>
            <a:r>
              <a:rPr lang="en-US" sz="2800" b="0" i="0" dirty="0">
                <a:solidFill>
                  <a:srgbClr val="404040"/>
                </a:solidFill>
                <a:effectLst/>
                <a:latin typeface="Helvetica Neue"/>
              </a:rPr>
              <a:t>Flask is a web application framework written in Python. It was developed by Armin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Helvetica Neue"/>
              </a:rPr>
              <a:t>Ronacher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Helvetica Neue"/>
              </a:rPr>
              <a:t>, who led a team of international Python enthusiasts called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Helvetica Neue"/>
              </a:rPr>
              <a:t>Poocco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Helvetica Neue"/>
              </a:rPr>
              <a:t>.</a:t>
            </a:r>
            <a:br>
              <a:rPr lang="en-US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407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9A89-4522-4A7A-833C-D7F1B65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                                        PYTHON CODE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66F3F2A-D34D-4A4D-8175-7D5AE4DFBD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9303" y="1908622"/>
            <a:ext cx="11359364" cy="395994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#Import required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packagesfrom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 flask import Flask, flash, redirect,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render_template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, request, session,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abort,send_from_directory,send_file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import pandas as pd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numpy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 as np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import json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xlrd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from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sklearn.feature_extraction.text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 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TfidfVectorizer#Create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 a flask application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application= Flask(__name__)#Create an application route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@application.route("/",methods=["GET","POST"])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27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{73F75AC5-7D32-4D29-8A8A-ED9E077FF5EA}tf56219246_win32</Template>
  <TotalTime>319</TotalTime>
  <Words>480</Words>
  <Application>Microsoft Office PowerPoint</Application>
  <PresentationFormat>Widescreen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Algerian</vt:lpstr>
      <vt:lpstr>-apple-system</vt:lpstr>
      <vt:lpstr>Arial</vt:lpstr>
      <vt:lpstr>Arial Black</vt:lpstr>
      <vt:lpstr>Avenir Next LT Pro</vt:lpstr>
      <vt:lpstr>Avenir Next LT Pro Light</vt:lpstr>
      <vt:lpstr>charter</vt:lpstr>
      <vt:lpstr>Garamond</vt:lpstr>
      <vt:lpstr>Helvetica Neue</vt:lpstr>
      <vt:lpstr>Menlo</vt:lpstr>
      <vt:lpstr>Nexus Sans</vt:lpstr>
      <vt:lpstr>urw-din</vt:lpstr>
      <vt:lpstr>SavonVTI</vt:lpstr>
      <vt:lpstr>                                                      Project review</vt:lpstr>
      <vt:lpstr>PERSONALITY PREDICTION USING MACHINE LEARNING</vt:lpstr>
      <vt:lpstr>                            DESCRIPTION OF THE TOPIC</vt:lpstr>
      <vt:lpstr>      OBJECTIVE</vt:lpstr>
      <vt:lpstr>                             UI DESIGN</vt:lpstr>
      <vt:lpstr>PowerPoint Presentation</vt:lpstr>
      <vt:lpstr>                      CODE description</vt:lpstr>
      <vt:lpstr>                                        FLASK</vt:lpstr>
      <vt:lpstr>                                        PYTHON CODE</vt:lpstr>
      <vt:lpstr>                    DIAGRAMS</vt:lpstr>
      <vt:lpstr>                         DATASETS</vt:lpstr>
      <vt:lpstr>                                      SAMPLE SCREENSHOTS</vt:lpstr>
      <vt:lpstr>PowerPoint Presentation</vt:lpstr>
      <vt:lpstr>PowerPoint Presentation</vt:lpstr>
      <vt:lpstr>                             FUTURE SCOPE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review</dc:title>
  <dc:creator>anooja aniyan</dc:creator>
  <cp:lastModifiedBy>anooja aniyan</cp:lastModifiedBy>
  <cp:revision>13</cp:revision>
  <dcterms:created xsi:type="dcterms:W3CDTF">2022-01-16T08:19:01Z</dcterms:created>
  <dcterms:modified xsi:type="dcterms:W3CDTF">2022-02-23T05:29:08Z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